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4811F8-9972-4964-9963-0CD01BE3CAC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7085C0-CB72-4F69-A3FC-2569329D2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533400" y="338966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Bodoni MT Black" pitchFamily="18" charset="0"/>
              </a:rPr>
              <a:t>The History of the </a:t>
            </a:r>
            <a:r>
              <a:rPr lang="en-US" sz="7200" dirty="0" err="1" smtClean="0">
                <a:latin typeface="Bodoni MT Black" pitchFamily="18" charset="0"/>
              </a:rPr>
              <a:t>Schultüte</a:t>
            </a:r>
            <a:endParaRPr lang="en-US" sz="7200" dirty="0">
              <a:latin typeface="Bodoni MT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505200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err="1" smtClean="0">
                <a:latin typeface="Baskerville Old Face" pitchFamily="18" charset="0"/>
              </a:rPr>
              <a:t>Schultüten</a:t>
            </a:r>
            <a:r>
              <a:rPr lang="en-US" sz="2800" i="1" dirty="0" smtClean="0">
                <a:latin typeface="Baskerville Old Face" pitchFamily="18" charset="0"/>
              </a:rPr>
              <a:t> have been given to German kids on their first day of school since around 1810. This tradition started in big German cities such as Jena, Dresden and Leipzig.</a:t>
            </a:r>
            <a:endParaRPr lang="en-US" sz="2800" i="1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anzone50.com/misc/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"/>
            <a:ext cx="2458799" cy="3843293"/>
          </a:xfrm>
          <a:prstGeom prst="rect">
            <a:avLst/>
          </a:prstGeom>
          <a:noFill/>
        </p:spPr>
      </p:pic>
      <p:pic>
        <p:nvPicPr>
          <p:cNvPr id="1028" name="Picture 4" descr="http://members.cox.net/valkyrie123/Schultuete-day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429000"/>
            <a:ext cx="4872128" cy="2959575"/>
          </a:xfrm>
          <a:prstGeom prst="rect">
            <a:avLst/>
          </a:prstGeom>
          <a:noFill/>
        </p:spPr>
      </p:pic>
      <p:pic>
        <p:nvPicPr>
          <p:cNvPr id="1030" name="Picture 6" descr="http://www.kindercone.com/shop/media/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733800"/>
            <a:ext cx="1905000" cy="2733676"/>
          </a:xfrm>
          <a:prstGeom prst="rect">
            <a:avLst/>
          </a:prstGeom>
          <a:noFill/>
        </p:spPr>
      </p:pic>
      <p:pic>
        <p:nvPicPr>
          <p:cNvPr id="1032" name="Picture 8" descr="http://www.willyancey.com/Paschkerwitz/School_files/Schultuete140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533400"/>
            <a:ext cx="1981200" cy="3108765"/>
          </a:xfrm>
          <a:prstGeom prst="rect">
            <a:avLst/>
          </a:prstGeom>
          <a:noFill/>
        </p:spPr>
      </p:pic>
      <p:pic>
        <p:nvPicPr>
          <p:cNvPr id="1034" name="Picture 10" descr="http://spamconsumer.com/wp-content/gallery/cache/1126__292x435_schultuete_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57200"/>
            <a:ext cx="2286000" cy="3405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33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err="1" smtClean="0">
                <a:latin typeface="Berlin Sans FB" pitchFamily="34" charset="0"/>
              </a:rPr>
              <a:t>Schultüten</a:t>
            </a:r>
            <a:r>
              <a:rPr lang="en-US" sz="2400" dirty="0" smtClean="0">
                <a:latin typeface="Berlin Sans FB" pitchFamily="34" charset="0"/>
              </a:rPr>
              <a:t> are colorful cones which come in different sizes.  They are filled with treats, little presents, and goodies.  Parents give them to children to celebrate their first day of school.</a:t>
            </a:r>
            <a:endParaRPr lang="en-US" dirty="0"/>
          </a:p>
        </p:txBody>
      </p:sp>
      <p:pic>
        <p:nvPicPr>
          <p:cNvPr id="28674" name="Picture 2" descr="http://2.bp.blogspot.com/_uCXlQjQvEg0/SrDYyGgP4SI/AAAAAAAABF0/UPe_xmXvF6Y/s320/schultuete-f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5108330" cy="3984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1.ftcdn.net/jpg/00/12/53/30/400_F_12533045_WeIomqo5jIpcCIFOqAyomiS80JJ1vUX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2543175" cy="3810000"/>
          </a:xfrm>
          <a:prstGeom prst="rect">
            <a:avLst/>
          </a:prstGeom>
          <a:noFill/>
        </p:spPr>
      </p:pic>
      <p:pic>
        <p:nvPicPr>
          <p:cNvPr id="29700" name="Picture 4" descr="http://upload.wikimedia.org/wikipedia/commons/thumb/2/2b/Schultuete.jpg/220px-Schultue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33400"/>
            <a:ext cx="1913283" cy="4000501"/>
          </a:xfrm>
          <a:prstGeom prst="rect">
            <a:avLst/>
          </a:prstGeom>
          <a:noFill/>
        </p:spPr>
      </p:pic>
      <p:pic>
        <p:nvPicPr>
          <p:cNvPr id="29702" name="Picture 6" descr="http://www.skiptomylou.org/wp-content/uploads/2010/08/schultuet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57200"/>
            <a:ext cx="2228850" cy="3750618"/>
          </a:xfrm>
          <a:prstGeom prst="rect">
            <a:avLst/>
          </a:prstGeom>
          <a:noFill/>
        </p:spPr>
      </p:pic>
      <p:pic>
        <p:nvPicPr>
          <p:cNvPr id="29704" name="Picture 8" descr="http://www.toronto.diplo.de/contentblob/2780178/Inhaltsbild/869644/bild_MaedchenMitSchultue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495800"/>
            <a:ext cx="2626770" cy="1762126"/>
          </a:xfrm>
          <a:prstGeom prst="rect">
            <a:avLst/>
          </a:prstGeom>
          <a:noFill/>
        </p:spPr>
      </p:pic>
      <p:pic>
        <p:nvPicPr>
          <p:cNvPr id="29706" name="Picture 10" descr="http://www.lifepr.de/attachment/11890/Schultuete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733800"/>
            <a:ext cx="3352800" cy="2609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72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2011-08-24T10:58:23Z</dcterms:created>
  <dcterms:modified xsi:type="dcterms:W3CDTF">2011-08-25T19:49:54Z</dcterms:modified>
</cp:coreProperties>
</file>